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3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key Tsai" userId="78b488cf09873cd0" providerId="LiveId" clId="{A0B8B7E1-EEC5-44AD-9E8D-4E6C6A1B6B01}"/>
    <pc:docChg chg="modSld">
      <pc:chgData name="Turkey Tsai" userId="78b488cf09873cd0" providerId="LiveId" clId="{A0B8B7E1-EEC5-44AD-9E8D-4E6C6A1B6B01}" dt="2024-11-11T08:06:06.003" v="0" actId="14100"/>
      <pc:docMkLst>
        <pc:docMk/>
      </pc:docMkLst>
      <pc:sldChg chg="modSp mod">
        <pc:chgData name="Turkey Tsai" userId="78b488cf09873cd0" providerId="LiveId" clId="{A0B8B7E1-EEC5-44AD-9E8D-4E6C6A1B6B01}" dt="2024-11-11T08:06:06.003" v="0" actId="14100"/>
        <pc:sldMkLst>
          <pc:docMk/>
          <pc:sldMk cId="520259544" sldId="265"/>
        </pc:sldMkLst>
        <pc:picChg chg="mod">
          <ac:chgData name="Turkey Tsai" userId="78b488cf09873cd0" providerId="LiveId" clId="{A0B8B7E1-EEC5-44AD-9E8D-4E6C6A1B6B01}" dt="2024-11-11T08:06:06.003" v="0" actId="14100"/>
          <ac:picMkLst>
            <pc:docMk/>
            <pc:sldMk cId="520259544" sldId="265"/>
            <ac:picMk id="11" creationId="{4C379962-2E16-8A79-2F84-E49F5F13C6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04C9F-D42C-EF7D-5B8D-C9A1819A9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A4229-FEDC-2F21-6A21-028ADEC47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ED917C-6D39-0DCA-75DA-6173B4F1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F86B26-CD87-5729-DA99-2ED90820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6447FF-E48C-2140-0414-8A8A3066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30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A1C04-7151-E412-58B0-8A977E90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097029-8428-A4D0-BD78-2B743D468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723EB-5412-EB2F-B799-2FE23E2C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29B17F-314D-7A23-5A2A-19662968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7371DA-8BD0-15EA-C629-E71C12EA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64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B7F819-49E7-0562-6965-998B6010F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74B317-BEB1-A165-625E-15037928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4EED31-EBE6-CD39-15E9-2F2153FC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CF4D6D-103A-617E-AD23-918CEA3E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A6D9A-9489-5A1A-6631-8AED55D4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4E31A-71C4-4185-74A9-36257F8D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0A6A8-E8AC-48A3-C1AB-F9698647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7ABD3-CBB4-75EA-8682-16B0D59A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7FA44-5B2C-B486-C8C1-CADB8A87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B81D6D-4A3F-ED80-1961-934203BC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58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97780-06EC-7454-2B03-69C7E54D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702F93-479B-1DB5-E1C3-069DBD802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D74C8F-EF6B-97A6-58D1-472B7216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62496-B9DC-266C-435E-CB9DABC7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5A25F0-0A83-D37E-8203-E2E70B01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99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67778-3AD0-348F-0553-8628308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6B52A6-5B00-FE6E-DE4E-4E6B87E28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84666D-A1FC-E0AF-3CA4-633C175C3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E902D0-F065-49CC-0B4E-003B19F2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2C5506-B9A9-48C8-C89A-7E656FA5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34DFDD-BF2B-ED11-C51E-FE4A8969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69B0D-3675-A77F-48CF-56DF7BA9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D2D83-A731-9D3A-9AC2-5F61B21C8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D409A4-98F7-14A1-ED05-6A7B591DC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EC8338-B2C5-22DD-3638-97FB70D3C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E754D0-A0C2-3752-B844-80EE366D5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C2C073-4207-6807-D5D0-8803E6BE8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878C1AA-7220-BBF9-ECCF-90E7EE10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DDCEE-7C34-AFB8-3A87-FF704E48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38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03D61-60B2-E409-2686-9E40D176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E5BF8A-BE82-E514-6283-540CFCAC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A995A7-2706-6511-B870-103CD7E0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E367FA-0E5D-EEF6-50BA-0845A02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05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48A3BCF-460D-4397-DDE1-F5091EB6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8CED6D-1F60-2C4F-737A-4343126B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B1E91A-9A63-5CDC-CCFB-FE202B77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65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560A5-B85F-D908-035F-97315C7E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F4408A-149C-3B24-E654-892B08D1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E7CF6B-DD03-4A15-5220-D5F438364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27E65-A374-F077-BF75-DA4B2A86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E88AC8-0479-611A-827B-53708007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172387-42DF-4F84-A5B3-FCE176BA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22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931A6-1DDE-79E6-8C9F-0C51A14C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496617-FF18-52B4-29B1-677C8567A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662363-7ACE-0FAF-6846-3E2CBB2B2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DBCD07-8897-45DE-E311-AD9ABF40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AFEFE4-FB08-0AAE-64FE-D5FA3FC2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DA8B6-FBA9-5D0F-4263-CB685F52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3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22B0C-7ADD-404E-D08D-52F20A82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93E097-D41D-B6CA-3430-37528E17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77992D-1BD1-903A-52A0-ED8436E25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0B8BDD-DB0A-4B40-8D10-0ACE51275819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A48F9F-B2F6-B4CB-41CF-0024C97A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EA7899-FD7B-F06C-D430-EC3F19B34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4A5E8-03CA-4683-99A6-903E17B783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45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97276-4314-046A-9FF2-E55B023EF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鴻騰</a:t>
            </a:r>
            <a:r>
              <a:rPr lang="en-US" altLang="zh-TW" dirty="0"/>
              <a:t>VPN</a:t>
            </a:r>
            <a:r>
              <a:rPr lang="zh-TW" altLang="en-US" dirty="0"/>
              <a:t>遠端連線方式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11505A-F22B-55DD-B29A-405F2EB34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6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DC988-CF08-339C-49E1-78A1A338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安裝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B64E38-1DA7-557B-3E3B-A16F7C6CA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0362" y="1243069"/>
            <a:ext cx="6647619" cy="895238"/>
          </a:xfrm>
        </p:spPr>
      </p:pic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40B7256-8896-364C-2949-7AC3E92A5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938933"/>
              </p:ext>
            </p:extLst>
          </p:nvPr>
        </p:nvGraphicFramePr>
        <p:xfrm>
          <a:off x="2372049" y="1508469"/>
          <a:ext cx="12954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3" imgW="1295430" imgH="510425" progId="Package">
                  <p:embed/>
                </p:oleObj>
              </mc:Choice>
              <mc:Fallback>
                <p:oleObj name="封裝程式殼層物件" showAsIcon="1" r:id="rId3" imgW="1295430" imgH="510425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C40B7256-8896-364C-2949-7AC3E92A5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2049" y="1508469"/>
                        <a:ext cx="1295400" cy="5111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D8CE8891-438D-7B37-2A6B-BDD142F8C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10" y="2348601"/>
            <a:ext cx="5260878" cy="43151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8156AB8-0536-7218-F408-E2492FA14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813" y="2348601"/>
            <a:ext cx="5264838" cy="431835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B32C12E-1A67-E73F-76C0-99AB035323AC}"/>
              </a:ext>
            </a:extLst>
          </p:cNvPr>
          <p:cNvSpPr txBox="1"/>
          <p:nvPr/>
        </p:nvSpPr>
        <p:spPr>
          <a:xfrm>
            <a:off x="5802490" y="4062713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7607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C9D6-B7F6-1987-BCAF-E3E75E93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2A67C-46B5-6AE7-5E63-BEB39088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安裝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80088B-B816-7202-5E7A-DCE7766E6FDD}"/>
              </a:ext>
            </a:extLst>
          </p:cNvPr>
          <p:cNvSpPr txBox="1"/>
          <p:nvPr/>
        </p:nvSpPr>
        <p:spPr>
          <a:xfrm>
            <a:off x="5802490" y="4062713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38BFC4-0A08-C3CE-36DE-BA84582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0" y="2345353"/>
            <a:ext cx="5264838" cy="43183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D05002-5D22-7CF9-A238-BFE27CEE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15" y="2345353"/>
            <a:ext cx="5264836" cy="43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D51E-03DA-A5FE-D0E4-697D94882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2215B-E6EA-32F8-18E3-71197A7C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安裝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F4E134-A245-46D8-C17C-6691F175A0A4}"/>
              </a:ext>
            </a:extLst>
          </p:cNvPr>
          <p:cNvSpPr txBox="1"/>
          <p:nvPr/>
        </p:nvSpPr>
        <p:spPr>
          <a:xfrm>
            <a:off x="5802490" y="4062713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BC48FF-CD00-B42A-5185-45AC4E56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0" y="2345353"/>
            <a:ext cx="5264836" cy="4318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CA73D7-FE67-C804-2595-FB2D6194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6" t="5564" r="5347" b="4473"/>
          <a:stretch/>
        </p:blipFill>
        <p:spPr>
          <a:xfrm>
            <a:off x="6611262" y="2558006"/>
            <a:ext cx="3437681" cy="40511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D5E3F0-622B-C000-E3E0-5F3B2A592DA7}"/>
              </a:ext>
            </a:extLst>
          </p:cNvPr>
          <p:cNvSpPr/>
          <p:nvPr/>
        </p:nvSpPr>
        <p:spPr>
          <a:xfrm>
            <a:off x="6694119" y="2604304"/>
            <a:ext cx="551634" cy="590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58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2BDD-C5D1-3DBD-FDF0-0C27BABD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30DA25-0E3B-5F8D-D713-22D42A3B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執行 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275B1F-900B-730E-AD97-5E1E69A960EF}"/>
              </a:ext>
            </a:extLst>
          </p:cNvPr>
          <p:cNvSpPr txBox="1"/>
          <p:nvPr/>
        </p:nvSpPr>
        <p:spPr>
          <a:xfrm>
            <a:off x="5802490" y="4062713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9FC489-9696-0BDD-F501-D963426F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86" t="5564" r="5347" b="4473"/>
          <a:stretch/>
        </p:blipFill>
        <p:spPr>
          <a:xfrm>
            <a:off x="1260676" y="2176042"/>
            <a:ext cx="3437681" cy="40511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322D5F-E5FC-BB3E-3CD0-7B1ED6466E70}"/>
              </a:ext>
            </a:extLst>
          </p:cNvPr>
          <p:cNvSpPr/>
          <p:nvPr/>
        </p:nvSpPr>
        <p:spPr>
          <a:xfrm>
            <a:off x="1358190" y="2257063"/>
            <a:ext cx="551634" cy="590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7DEFAF-CA74-8322-656C-6536252C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805" y="1853553"/>
            <a:ext cx="3439005" cy="46393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2D16DA-324F-1910-DE44-9BB985E5635E}"/>
              </a:ext>
            </a:extLst>
          </p:cNvPr>
          <p:cNvSpPr txBox="1"/>
          <p:nvPr/>
        </p:nvSpPr>
        <p:spPr>
          <a:xfrm>
            <a:off x="1358190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使用滑鼠右鍵點擊</a:t>
            </a:r>
            <a:endParaRPr lang="en-US" altLang="zh-TW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E5162E-5653-F29D-A50E-8369DD7E7F30}"/>
              </a:ext>
            </a:extLst>
          </p:cNvPr>
          <p:cNvSpPr/>
          <p:nvPr/>
        </p:nvSpPr>
        <p:spPr>
          <a:xfrm>
            <a:off x="8838490" y="5902567"/>
            <a:ext cx="551634" cy="463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74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B193-FE9A-EA91-5979-D88A96DA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AC6A6-C165-9DE9-9EB2-853DA229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執行 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5036D92-9D1D-2CAA-ABBE-028711E6052C}"/>
              </a:ext>
            </a:extLst>
          </p:cNvPr>
          <p:cNvSpPr txBox="1"/>
          <p:nvPr/>
        </p:nvSpPr>
        <p:spPr>
          <a:xfrm>
            <a:off x="3861680" y="3924192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198ADA-1A0E-876E-65C8-32EF917C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2" y="1853553"/>
            <a:ext cx="3439005" cy="47060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DAA709-59FE-F202-75E2-48F06130EB03}"/>
              </a:ext>
            </a:extLst>
          </p:cNvPr>
          <p:cNvSpPr txBox="1"/>
          <p:nvPr/>
        </p:nvSpPr>
        <p:spPr>
          <a:xfrm>
            <a:off x="4222348" y="1690688"/>
            <a:ext cx="3747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SSL VPN</a:t>
            </a:r>
            <a:r>
              <a:rPr lang="zh-TW" altLang="en-US" dirty="0"/>
              <a:t>連線</a:t>
            </a:r>
            <a:r>
              <a:rPr lang="en-US" altLang="zh-TW" dirty="0"/>
              <a:t>IP</a:t>
            </a:r>
            <a:r>
              <a:rPr lang="zh-TW" altLang="en-US" dirty="0"/>
              <a:t>：</a:t>
            </a:r>
            <a:r>
              <a:rPr lang="en-US" altLang="zh-TW" dirty="0"/>
              <a:t>210.59.165.163</a:t>
            </a:r>
          </a:p>
          <a:p>
            <a:r>
              <a:rPr lang="zh-TW" altLang="en-US" dirty="0"/>
              <a:t>帳號  </a:t>
            </a:r>
            <a:r>
              <a:rPr lang="en-US" altLang="zh-TW" dirty="0"/>
              <a:t>3D</a:t>
            </a:r>
          </a:p>
          <a:p>
            <a:r>
              <a:rPr lang="zh-TW" altLang="en-US" dirty="0"/>
              <a:t>密碼  </a:t>
            </a:r>
            <a:r>
              <a:rPr lang="en-US" altLang="zh-TW" dirty="0"/>
              <a:t>z6R6~C/~YK):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9BFFC36-CADF-0F2C-2289-9911B34D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99" y="3599725"/>
            <a:ext cx="2162957" cy="295983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7DC3CF6-99A5-B322-CDC0-397478E1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49" y="3599723"/>
            <a:ext cx="2153458" cy="289314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5CC801-7A3A-52C4-F176-F367FCB41396}"/>
              </a:ext>
            </a:extLst>
          </p:cNvPr>
          <p:cNvSpPr txBox="1"/>
          <p:nvPr/>
        </p:nvSpPr>
        <p:spPr>
          <a:xfrm>
            <a:off x="6487656" y="4584460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C164074-6F6C-CC38-9322-1478801E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29" y="3599725"/>
            <a:ext cx="1981834" cy="289314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D35E92B-E0F8-23C8-D510-F64F27E05D36}"/>
              </a:ext>
            </a:extLst>
          </p:cNvPr>
          <p:cNvSpPr txBox="1"/>
          <p:nvPr/>
        </p:nvSpPr>
        <p:spPr>
          <a:xfrm>
            <a:off x="9111296" y="4584460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C1D2310-E5A6-2AFD-2EF1-3DDC09F4A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907" y="242190"/>
            <a:ext cx="1981834" cy="289314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DC7E65-6629-F5A1-45C5-FC06480A9921}"/>
              </a:ext>
            </a:extLst>
          </p:cNvPr>
          <p:cNvSpPr txBox="1"/>
          <p:nvPr/>
        </p:nvSpPr>
        <p:spPr>
          <a:xfrm rot="16200000">
            <a:off x="10365314" y="3075146"/>
            <a:ext cx="587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623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A55A-4CB4-7965-2DBF-140260EB9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92152-A9AB-DBAD-8C8D-D8701794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執行 </a:t>
            </a:r>
            <a:r>
              <a:rPr lang="en-US" altLang="zh-TW" dirty="0" err="1"/>
              <a:t>paloalto</a:t>
            </a:r>
            <a:r>
              <a:rPr lang="en-US" altLang="zh-TW" dirty="0"/>
              <a:t> </a:t>
            </a:r>
            <a:r>
              <a:rPr lang="en-US" altLang="zh-TW" dirty="0" err="1"/>
              <a:t>Globalprotect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729AD5-FAA5-27FC-B8D7-3073B490DB40}"/>
              </a:ext>
            </a:extLst>
          </p:cNvPr>
          <p:cNvSpPr txBox="1"/>
          <p:nvPr/>
        </p:nvSpPr>
        <p:spPr>
          <a:xfrm>
            <a:off x="3861680" y="3924192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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ED5A0D-89DE-7752-8D31-50A98829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1" y="2367975"/>
            <a:ext cx="3439005" cy="41915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CABAC9-A451-FA8D-9F75-F64CBA7A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17" y="2274770"/>
            <a:ext cx="5658640" cy="42677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E62D63-C53B-46F2-F5FC-A72F5AC4F6B1}"/>
              </a:ext>
            </a:extLst>
          </p:cNvPr>
          <p:cNvSpPr/>
          <p:nvPr/>
        </p:nvSpPr>
        <p:spPr>
          <a:xfrm>
            <a:off x="4715578" y="3566160"/>
            <a:ext cx="493104" cy="441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28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73511-E3E1-4DE9-5B51-CE165C17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9E6D19-AAEC-AA64-8DB6-6D028F821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rtsp://admin:Pass1234@192.168.201.42/stream0</a:t>
            </a:r>
          </a:p>
          <a:p>
            <a:r>
              <a:rPr lang="en-US" altLang="zh-TW" dirty="0"/>
              <a:t>rtsp://admin:Pass1234@192.168.201.66/stream0</a:t>
            </a:r>
          </a:p>
          <a:p>
            <a:r>
              <a:rPr lang="en-US" altLang="zh-TW" dirty="0"/>
              <a:t>rtsp://admin:Pass1234@192.168.201.67/stream0</a:t>
            </a:r>
          </a:p>
          <a:p>
            <a:r>
              <a:rPr lang="en-US" altLang="zh-TW" dirty="0"/>
              <a:t>rtsp://admin:Pass1234@192.168.201.49/stream0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F2B498-10D4-7C65-4D55-28E80C00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83" y="4889367"/>
            <a:ext cx="2913613" cy="1633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D18C5B-BD8A-53AC-9FE4-5FF26275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42" y="4889367"/>
            <a:ext cx="2850974" cy="16330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A99745-1B42-1A7A-A50A-F8FE250A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962" y="4889368"/>
            <a:ext cx="2921716" cy="16330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379962-2E16-8A79-2F84-E49F5F13C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960" y="1859517"/>
            <a:ext cx="2921717" cy="28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94</Words>
  <Application>Microsoft Office PowerPoint</Application>
  <PresentationFormat>寬螢幕</PresentationFormat>
  <Paragraphs>24</Paragraphs>
  <Slides>8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佈景主題</vt:lpstr>
      <vt:lpstr>封裝</vt:lpstr>
      <vt:lpstr>鴻騰VPN遠端連線方式</vt:lpstr>
      <vt:lpstr>1.安裝paloalto Globalprotect</vt:lpstr>
      <vt:lpstr>1.安裝paloalto Globalprotect</vt:lpstr>
      <vt:lpstr>1.安裝paloalto Globalprotect</vt:lpstr>
      <vt:lpstr>2.執行 paloalto Globalprotect</vt:lpstr>
      <vt:lpstr>2.執行 paloalto Globalprotect</vt:lpstr>
      <vt:lpstr>2.執行 paloalto Globalprotect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Turkey Tsai</dc:creator>
  <cp:lastModifiedBy>Turkey Tsai</cp:lastModifiedBy>
  <cp:revision>1</cp:revision>
  <dcterms:created xsi:type="dcterms:W3CDTF">2024-11-11T06:22:04Z</dcterms:created>
  <dcterms:modified xsi:type="dcterms:W3CDTF">2024-11-11T08:06:17Z</dcterms:modified>
</cp:coreProperties>
</file>